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2" r:id="rId6"/>
    <p:sldId id="258" r:id="rId7"/>
    <p:sldId id="266" r:id="rId8"/>
    <p:sldId id="259" r:id="rId9"/>
    <p:sldId id="260" r:id="rId10"/>
    <p:sldId id="261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B527-9545-4A18-82C6-985C2D673EE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BD15E-A83F-499B-AE2F-72149146B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2A402-9AEC-46CD-BFFB-8C45353B9417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6FFF6-EFF5-46FA-B62C-F141E127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22ED8DFF-AC58-4CE1-95FC-5B760807040E}" type="datetime1">
              <a:rPr lang="en-US" smtClean="0"/>
              <a:t>5/3/2018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AA3D4F3E-03CF-4020-A455-976DE93B6CFF}" type="datetime1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3AB81425-5192-475F-8F5F-48429B4F668B}" type="datetime1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C83E6289-67AB-48EA-B8F2-7F8C3C839FC8}" type="datetime1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CD27007B-A0CB-4CB0-A72F-D015643D8A50}" type="datetime1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7AF78760-02B0-4343-9B36-9B01060F90A6}" type="datetime1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D6103C8C-96CC-4988-9A76-A97C68B37C96}" type="datetime1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19A6AA83-E69F-4B8F-8330-2B08940C21DF}" type="datetime1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0C32B54B-DAC7-463C-B2D9-3A5324E66E07}" type="datetime1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FABC3EB9-8141-418F-8EFF-9A68D158E203}" type="datetime1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Rectangle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EE203F9F-5B53-4206-BA20-257056A7933C}" type="datetime1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Rectangle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8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051F468-2565-4472-9079-46A542F179AB}" type="datetime1">
              <a:rPr lang="en-US" smtClean="0"/>
              <a:pPr/>
              <a:t>5/3/2018</a:t>
            </a:fld>
            <a:endParaRPr lang="en-US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0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Hydro-sensor and Photosensor </a:t>
            </a:r>
            <a:br>
              <a:rPr lang="en-US" dirty="0"/>
            </a:br>
            <a:r>
              <a:rPr lang="en-US" dirty="0"/>
              <a:t>IoT Garden Network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GB" altLang="en-US" sz="2800" dirty="0">
                <a:latin typeface="Arial" panose="020B0604020202020204" pitchFamily="34" charset="0"/>
              </a:rPr>
              <a:t>Harrison Freund, Vincent Lopez, Jeffery Schnell, Alexandria Ballard</a:t>
            </a:r>
          </a:p>
        </p:txBody>
      </p:sp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9D7D-3DB7-4A42-8BDD-6C64BB78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865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0276-387E-4256-B58B-D1949C1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044E-D9F3-4053-9A26-FA18700E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447800"/>
            <a:ext cx="5858256" cy="4800600"/>
          </a:xfrm>
        </p:spPr>
        <p:txBody>
          <a:bodyPr/>
          <a:lstStyle/>
          <a:p>
            <a:r>
              <a:rPr lang="en-US" dirty="0"/>
              <a:t>Measuring characteristics of soil involves manual measurement and data recording</a:t>
            </a:r>
          </a:p>
          <a:p>
            <a:r>
              <a:rPr lang="en-US" dirty="0"/>
              <a:t>Frequency of recording limited to user presence</a:t>
            </a:r>
          </a:p>
          <a:p>
            <a:r>
              <a:rPr lang="en-US" dirty="0"/>
              <a:t>Recording limited by human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185A5-612D-4FD1-BE61-669DB852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664" y="1447800"/>
            <a:ext cx="3363708" cy="50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Provide automated measure</a:t>
            </a:r>
          </a:p>
          <a:p>
            <a:pPr lvl="1"/>
            <a:r>
              <a:rPr lang="en-US" dirty="0"/>
              <a:t>Moisture sensors</a:t>
            </a:r>
          </a:p>
          <a:p>
            <a:pPr lvl="1"/>
            <a:r>
              <a:rPr lang="en-US" dirty="0"/>
              <a:t>Photo sensors</a:t>
            </a:r>
          </a:p>
          <a:p>
            <a:pPr lvl="0"/>
            <a:r>
              <a:rPr lang="en-US" dirty="0"/>
              <a:t>Provide automated archiving </a:t>
            </a:r>
          </a:p>
          <a:p>
            <a:pPr lvl="1"/>
            <a:r>
              <a:rPr lang="en-US" dirty="0"/>
              <a:t>IoT services</a:t>
            </a:r>
          </a:p>
        </p:txBody>
      </p:sp>
      <p:pic>
        <p:nvPicPr>
          <p:cNvPr id="1026" name="Picture 2" descr="Image result for IoT">
            <a:extLst>
              <a:ext uri="{FF2B5EF4-FFF2-40B4-BE49-F238E27FC236}">
                <a16:creationId xmlns:a16="http://schemas.microsoft.com/office/drawing/2014/main" id="{5F7BC890-ECF4-4029-873D-118498C3F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8" y="3693322"/>
            <a:ext cx="5197963" cy="289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0933-8AC2-49F8-BE3E-A0483524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0E05-3C08-481B-B405-D120FB85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client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Monthly in person meetings</a:t>
            </a:r>
          </a:p>
          <a:p>
            <a:r>
              <a:rPr lang="en-US" dirty="0"/>
              <a:t>Communication within the team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In person work sessions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1DCBAD3-2156-463F-AB84-36636E0B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97" y="2096510"/>
            <a:ext cx="2947987" cy="26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4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Method and Hardware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F923AE-EE5C-48C1-BD21-29369592E127}"/>
              </a:ext>
            </a:extLst>
          </p:cNvPr>
          <p:cNvGrpSpPr/>
          <p:nvPr/>
        </p:nvGrpSpPr>
        <p:grpSpPr>
          <a:xfrm>
            <a:off x="3393147" y="1635561"/>
            <a:ext cx="7039433" cy="4685017"/>
            <a:chOff x="9210997" y="30536356"/>
            <a:chExt cx="6448103" cy="41974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112D9E-307A-4151-B11B-2DA82C48C14D}"/>
                </a:ext>
              </a:extLst>
            </p:cNvPr>
            <p:cNvSpPr/>
            <p:nvPr/>
          </p:nvSpPr>
          <p:spPr bwMode="auto">
            <a:xfrm>
              <a:off x="9210997" y="33498185"/>
              <a:ext cx="838200" cy="1066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1B9D1-E50D-435D-991F-919DA4F3FA98}"/>
                </a:ext>
              </a:extLst>
            </p:cNvPr>
            <p:cNvSpPr/>
            <p:nvPr/>
          </p:nvSpPr>
          <p:spPr bwMode="auto">
            <a:xfrm>
              <a:off x="11258550" y="31135315"/>
              <a:ext cx="838200" cy="1066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ADC58A-4362-40F9-9C82-88A447325F6F}"/>
                </a:ext>
              </a:extLst>
            </p:cNvPr>
            <p:cNvSpPr/>
            <p:nvPr/>
          </p:nvSpPr>
          <p:spPr bwMode="auto">
            <a:xfrm>
              <a:off x="12474575" y="31086425"/>
              <a:ext cx="838200" cy="1066800"/>
            </a:xfrm>
            <a:prstGeom prst="rect">
              <a:avLst/>
            </a:prstGeom>
            <a:solidFill>
              <a:srgbClr val="00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C4611E-4BE0-4345-87C8-F1FAA71F5255}"/>
                </a:ext>
              </a:extLst>
            </p:cNvPr>
            <p:cNvSpPr/>
            <p:nvPr/>
          </p:nvSpPr>
          <p:spPr bwMode="auto">
            <a:xfrm>
              <a:off x="13639800" y="32918400"/>
              <a:ext cx="1828800" cy="1371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FBF04C-753C-497F-A3C1-B57963073B8E}"/>
                </a:ext>
              </a:extLst>
            </p:cNvPr>
            <p:cNvSpPr/>
            <p:nvPr/>
          </p:nvSpPr>
          <p:spPr bwMode="auto">
            <a:xfrm>
              <a:off x="13792200" y="32985717"/>
              <a:ext cx="1524000" cy="1228083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B31E6-0573-44C9-98F9-478FA577D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" t="943" r="-279" b="-943"/>
            <a:stretch/>
          </p:blipFill>
          <p:spPr>
            <a:xfrm>
              <a:off x="13882400" y="33063489"/>
              <a:ext cx="1382020" cy="668354"/>
            </a:xfrm>
            <a:prstGeom prst="rect">
              <a:avLst/>
            </a:prstGeom>
          </p:spPr>
        </p:pic>
        <p:sp>
          <p:nvSpPr>
            <p:cNvPr id="17" name="Text Box 1038">
              <a:extLst>
                <a:ext uri="{FF2B5EF4-FFF2-40B4-BE49-F238E27FC236}">
                  <a16:creationId xmlns:a16="http://schemas.microsoft.com/office/drawing/2014/main" id="{24DB78AF-CD86-4832-AED2-A7ACA11D0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3190" y="33752690"/>
              <a:ext cx="13820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sz="2000" b="1" dirty="0"/>
                <a:t>DIRT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5835D7-F5C0-4FB2-BD3C-81721CE8A4E5}"/>
                </a:ext>
              </a:extLst>
            </p:cNvPr>
            <p:cNvSpPr/>
            <p:nvPr/>
          </p:nvSpPr>
          <p:spPr bwMode="auto">
            <a:xfrm>
              <a:off x="14401800" y="34290000"/>
              <a:ext cx="3810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D6E1FD-686E-4941-8C6E-9EABEC8DFE9D}"/>
                </a:ext>
              </a:extLst>
            </p:cNvPr>
            <p:cNvSpPr/>
            <p:nvPr/>
          </p:nvSpPr>
          <p:spPr bwMode="auto">
            <a:xfrm>
              <a:off x="14117394" y="34521129"/>
              <a:ext cx="949811" cy="21272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0EE7AB0A-7EC3-4EF3-B388-86A11C83EE2C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 bwMode="auto">
            <a:xfrm rot="5400000" flipH="1" flipV="1">
              <a:off x="12261217" y="31569657"/>
              <a:ext cx="48890" cy="1216025"/>
            </a:xfrm>
            <a:prstGeom prst="bentConnector3">
              <a:avLst>
                <a:gd name="adj1" fmla="val -467580"/>
              </a:avLst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1" name="Graphic 20" descr="Wireless router">
              <a:extLst>
                <a:ext uri="{FF2B5EF4-FFF2-40B4-BE49-F238E27FC236}">
                  <a16:creationId xmlns:a16="http://schemas.microsoft.com/office/drawing/2014/main" id="{664CFCE2-4DCF-4BB0-A281-E772C0AA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5297" y="3288064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Wireless router">
              <a:extLst>
                <a:ext uri="{FF2B5EF4-FFF2-40B4-BE49-F238E27FC236}">
                  <a16:creationId xmlns:a16="http://schemas.microsoft.com/office/drawing/2014/main" id="{12561BB8-7BCE-4377-9E34-ED105865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6947" y="30536356"/>
              <a:ext cx="914400" cy="914400"/>
            </a:xfrm>
            <a:prstGeom prst="rect">
              <a:avLst/>
            </a:prstGeom>
          </p:spPr>
        </p:pic>
        <p:pic>
          <p:nvPicPr>
            <p:cNvPr id="23" name="Picture 1076" descr="Image result for wifi">
              <a:extLst>
                <a:ext uri="{FF2B5EF4-FFF2-40B4-BE49-F238E27FC236}">
                  <a16:creationId xmlns:a16="http://schemas.microsoft.com/office/drawing/2014/main" id="{978AE9BA-F352-421A-9E7A-D28D3A14F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8744" y="30567162"/>
              <a:ext cx="598805" cy="59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76" descr="Image result for wifi">
              <a:extLst>
                <a:ext uri="{FF2B5EF4-FFF2-40B4-BE49-F238E27FC236}">
                  <a16:creationId xmlns:a16="http://schemas.microsoft.com/office/drawing/2014/main" id="{EBFCE068-09E4-4DF9-B61D-4EA074031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0295" y="32300220"/>
              <a:ext cx="598805" cy="59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99217B-4FA3-46A6-95F2-FB96C141CB1D}"/>
                </a:ext>
              </a:extLst>
            </p:cNvPr>
            <p:cNvSpPr txBox="1"/>
            <p:nvPr/>
          </p:nvSpPr>
          <p:spPr>
            <a:xfrm>
              <a:off x="10163497" y="33182515"/>
              <a:ext cx="1828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Arduino Nano</a:t>
              </a:r>
              <a:r>
                <a:rPr lang="en-US" sz="2000" i="1" dirty="0"/>
                <a:t> Collects and processes 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37C6A4-4F9D-4CEB-9399-5DB4FF2BD4BD}"/>
                </a:ext>
              </a:extLst>
            </p:cNvPr>
            <p:cNvSpPr txBox="1"/>
            <p:nvPr/>
          </p:nvSpPr>
          <p:spPr>
            <a:xfrm>
              <a:off x="9324975" y="31072239"/>
              <a:ext cx="1828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/>
                <a:t>Arduino Uno</a:t>
              </a:r>
              <a:r>
                <a:rPr lang="en-US" sz="2000" i="1" dirty="0"/>
                <a:t> Combines data for output to 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F9263-BA9E-48A3-A689-8848BB504E2E}"/>
                </a:ext>
              </a:extLst>
            </p:cNvPr>
            <p:cNvSpPr txBox="1"/>
            <p:nvPr/>
          </p:nvSpPr>
          <p:spPr>
            <a:xfrm>
              <a:off x="13467005" y="31072239"/>
              <a:ext cx="1828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Raspberry Pi 3 </a:t>
              </a:r>
              <a:r>
                <a:rPr lang="en-US" sz="2000" i="1" dirty="0"/>
                <a:t>Sends post request to Internet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6B5E1E-8F1C-46DD-9145-312D5370C95B}"/>
                </a:ext>
              </a:extLst>
            </p:cNvPr>
            <p:cNvSpPr txBox="1"/>
            <p:nvPr/>
          </p:nvSpPr>
          <p:spPr>
            <a:xfrm>
              <a:off x="11845190" y="33182515"/>
              <a:ext cx="1828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User Computer </a:t>
              </a:r>
              <a:r>
                <a:rPr lang="en-US" sz="2000" i="1" dirty="0"/>
                <a:t>Displays data on user website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D98F99-70EA-4F07-84D8-DBE4A2397DE3}"/>
                </a:ext>
              </a:extLst>
            </p:cNvPr>
            <p:cNvSpPr txBox="1"/>
            <p:nvPr/>
          </p:nvSpPr>
          <p:spPr>
            <a:xfrm>
              <a:off x="9367090" y="33816957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1.</a:t>
              </a:r>
              <a:endParaRPr lang="en-US" sz="2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A357DE-20F2-4C6D-B8F5-B069ED3E151A}"/>
                </a:ext>
              </a:extLst>
            </p:cNvPr>
            <p:cNvSpPr txBox="1"/>
            <p:nvPr/>
          </p:nvSpPr>
          <p:spPr>
            <a:xfrm>
              <a:off x="11427031" y="31405020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2.</a:t>
              </a:r>
              <a:endParaRPr lang="en-US" sz="2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D125D1-AF37-4F09-9796-7C0F4013B52A}"/>
                </a:ext>
              </a:extLst>
            </p:cNvPr>
            <p:cNvSpPr txBox="1"/>
            <p:nvPr/>
          </p:nvSpPr>
          <p:spPr>
            <a:xfrm>
              <a:off x="12646524" y="31394557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3.</a:t>
              </a:r>
              <a:endParaRPr lang="en-US" sz="28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D6A836-5778-40BA-830D-D7FEFEF953A7}"/>
                </a:ext>
              </a:extLst>
            </p:cNvPr>
            <p:cNvSpPr txBox="1"/>
            <p:nvPr/>
          </p:nvSpPr>
          <p:spPr>
            <a:xfrm>
              <a:off x="13036434" y="32703810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4.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04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Circuitry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6BEBEDB-183C-4436-9422-379451EE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46" y="1443792"/>
            <a:ext cx="7643236" cy="49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3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Durability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Really tested last night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3F3B8-A019-4624-B29B-DEC22D389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2" b="6344"/>
          <a:stretch/>
        </p:blipFill>
        <p:spPr>
          <a:xfrm>
            <a:off x="6912864" y="1564905"/>
            <a:ext cx="4721696" cy="4622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7C223-809A-4A3E-93ED-305A458D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19" y="2661486"/>
            <a:ext cx="4286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538B-EF78-4722-A88D-D607AE13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 the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7C6EEC-F955-402A-8482-5B7A28D2F6F7}"/>
              </a:ext>
            </a:extLst>
          </p:cNvPr>
          <p:cNvGrpSpPr/>
          <p:nvPr/>
        </p:nvGrpSpPr>
        <p:grpSpPr>
          <a:xfrm>
            <a:off x="3393147" y="1417320"/>
            <a:ext cx="7039433" cy="4685017"/>
            <a:chOff x="9210997" y="30536356"/>
            <a:chExt cx="6448103" cy="41974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3FE9D6-D6B3-40F3-A949-F13F3A5737B8}"/>
                </a:ext>
              </a:extLst>
            </p:cNvPr>
            <p:cNvSpPr/>
            <p:nvPr/>
          </p:nvSpPr>
          <p:spPr bwMode="auto">
            <a:xfrm>
              <a:off x="9210997" y="33498185"/>
              <a:ext cx="838200" cy="1066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523FA4-CAA8-40BD-93DE-A4A188E3AD3F}"/>
                </a:ext>
              </a:extLst>
            </p:cNvPr>
            <p:cNvSpPr/>
            <p:nvPr/>
          </p:nvSpPr>
          <p:spPr bwMode="auto">
            <a:xfrm>
              <a:off x="11258550" y="31135315"/>
              <a:ext cx="838200" cy="1066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BAA35-6C47-4E0D-8B6D-3D4F95C8AC36}"/>
                </a:ext>
              </a:extLst>
            </p:cNvPr>
            <p:cNvSpPr/>
            <p:nvPr/>
          </p:nvSpPr>
          <p:spPr bwMode="auto">
            <a:xfrm>
              <a:off x="12474575" y="31086425"/>
              <a:ext cx="838200" cy="1066800"/>
            </a:xfrm>
            <a:prstGeom prst="rect">
              <a:avLst/>
            </a:prstGeom>
            <a:solidFill>
              <a:srgbClr val="00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38AF63-8C99-457B-895B-99004A67B8CF}"/>
                </a:ext>
              </a:extLst>
            </p:cNvPr>
            <p:cNvSpPr/>
            <p:nvPr/>
          </p:nvSpPr>
          <p:spPr bwMode="auto">
            <a:xfrm>
              <a:off x="13639800" y="32918400"/>
              <a:ext cx="1828800" cy="1371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A01971-8F7F-449E-BB70-A5DF646EBC3B}"/>
                </a:ext>
              </a:extLst>
            </p:cNvPr>
            <p:cNvSpPr/>
            <p:nvPr/>
          </p:nvSpPr>
          <p:spPr bwMode="auto">
            <a:xfrm>
              <a:off x="13792200" y="32985717"/>
              <a:ext cx="1524000" cy="1228083"/>
            </a:xfrm>
            <a:prstGeom prst="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465875-6BD9-40C8-924F-4D974FC0A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" t="943" r="-279" b="-943"/>
            <a:stretch/>
          </p:blipFill>
          <p:spPr>
            <a:xfrm>
              <a:off x="13882400" y="33063489"/>
              <a:ext cx="1382020" cy="668354"/>
            </a:xfrm>
            <a:prstGeom prst="rect">
              <a:avLst/>
            </a:prstGeom>
          </p:spPr>
        </p:pic>
        <p:sp>
          <p:nvSpPr>
            <p:cNvPr id="12" name="Text Box 1038">
              <a:extLst>
                <a:ext uri="{FF2B5EF4-FFF2-40B4-BE49-F238E27FC236}">
                  <a16:creationId xmlns:a16="http://schemas.microsoft.com/office/drawing/2014/main" id="{30A3ED33-4D73-4D22-86BA-F8B68D132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3190" y="33752690"/>
              <a:ext cx="13820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altLang="en-US" sz="2000" b="1" dirty="0"/>
                <a:t>DIRT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61BE29-A74E-4428-888C-93FF8C385F8E}"/>
                </a:ext>
              </a:extLst>
            </p:cNvPr>
            <p:cNvSpPr/>
            <p:nvPr/>
          </p:nvSpPr>
          <p:spPr bwMode="auto">
            <a:xfrm>
              <a:off x="14401800" y="34290000"/>
              <a:ext cx="3810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2B931C-6676-49CB-90FA-67AE1959F8EF}"/>
                </a:ext>
              </a:extLst>
            </p:cNvPr>
            <p:cNvSpPr/>
            <p:nvPr/>
          </p:nvSpPr>
          <p:spPr bwMode="auto">
            <a:xfrm>
              <a:off x="14117394" y="34521129"/>
              <a:ext cx="949811" cy="21272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CAB51D1-3A37-4AD1-9B4C-D8EF2BBF38FF}"/>
                </a:ext>
              </a:extLst>
            </p:cNvPr>
            <p:cNvCxnSpPr>
              <a:cxnSpLocks/>
              <a:stCxn id="7" idx="2"/>
              <a:endCxn id="8" idx="2"/>
            </p:cNvCxnSpPr>
            <p:nvPr/>
          </p:nvCxnSpPr>
          <p:spPr bwMode="auto">
            <a:xfrm rot="5400000" flipH="1" flipV="1">
              <a:off x="12261217" y="31569657"/>
              <a:ext cx="48890" cy="1216025"/>
            </a:xfrm>
            <a:prstGeom prst="bentConnector3">
              <a:avLst>
                <a:gd name="adj1" fmla="val -467580"/>
              </a:avLst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6" name="Graphic 15" descr="Wireless router">
              <a:extLst>
                <a:ext uri="{FF2B5EF4-FFF2-40B4-BE49-F238E27FC236}">
                  <a16:creationId xmlns:a16="http://schemas.microsoft.com/office/drawing/2014/main" id="{7BD57A08-D278-450B-BD88-86DAAA934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5297" y="3288064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Wireless router">
              <a:extLst>
                <a:ext uri="{FF2B5EF4-FFF2-40B4-BE49-F238E27FC236}">
                  <a16:creationId xmlns:a16="http://schemas.microsoft.com/office/drawing/2014/main" id="{83745909-BBB8-4CE4-A396-3C6D1C3C3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6947" y="30536356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076" descr="Image result for wifi">
              <a:extLst>
                <a:ext uri="{FF2B5EF4-FFF2-40B4-BE49-F238E27FC236}">
                  <a16:creationId xmlns:a16="http://schemas.microsoft.com/office/drawing/2014/main" id="{2037AA92-BE26-411E-B040-AE857A3FD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8744" y="30567162"/>
              <a:ext cx="598805" cy="59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76" descr="Image result for wifi">
              <a:extLst>
                <a:ext uri="{FF2B5EF4-FFF2-40B4-BE49-F238E27FC236}">
                  <a16:creationId xmlns:a16="http://schemas.microsoft.com/office/drawing/2014/main" id="{C58E29A8-763B-4C9F-A7A1-E8A9CDFA4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0295" y="32300220"/>
              <a:ext cx="598805" cy="59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B3800-8F87-4A9C-BFC4-0FA993351D4D}"/>
                </a:ext>
              </a:extLst>
            </p:cNvPr>
            <p:cNvSpPr txBox="1"/>
            <p:nvPr/>
          </p:nvSpPr>
          <p:spPr>
            <a:xfrm>
              <a:off x="10163497" y="33182515"/>
              <a:ext cx="1828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Arduino Nano</a:t>
              </a:r>
              <a:r>
                <a:rPr lang="en-US" sz="2000" i="1" dirty="0"/>
                <a:t> Collects and processes 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701BD1-67CB-4E1F-B74C-CADB5DC1517E}"/>
                </a:ext>
              </a:extLst>
            </p:cNvPr>
            <p:cNvSpPr txBox="1"/>
            <p:nvPr/>
          </p:nvSpPr>
          <p:spPr>
            <a:xfrm>
              <a:off x="9324975" y="31072239"/>
              <a:ext cx="1828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/>
                <a:t>Arduino Uno</a:t>
              </a:r>
              <a:r>
                <a:rPr lang="en-US" sz="2000" i="1" dirty="0"/>
                <a:t> Combines data for output to Internet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B924E7-1CBD-41AE-A788-04BA829A3FF8}"/>
                </a:ext>
              </a:extLst>
            </p:cNvPr>
            <p:cNvSpPr txBox="1"/>
            <p:nvPr/>
          </p:nvSpPr>
          <p:spPr>
            <a:xfrm>
              <a:off x="13467005" y="31072239"/>
              <a:ext cx="1828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Raspberry Pi 3 </a:t>
              </a:r>
              <a:r>
                <a:rPr lang="en-US" sz="2000" i="1" dirty="0"/>
                <a:t>Sends post request to Internet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9EAFF5-7C5E-49B1-A6C5-DB5446C7732F}"/>
                </a:ext>
              </a:extLst>
            </p:cNvPr>
            <p:cNvSpPr txBox="1"/>
            <p:nvPr/>
          </p:nvSpPr>
          <p:spPr>
            <a:xfrm>
              <a:off x="11845190" y="33182515"/>
              <a:ext cx="1828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User Computer </a:t>
              </a:r>
              <a:r>
                <a:rPr lang="en-US" sz="2000" i="1" dirty="0"/>
                <a:t>Displays data on user website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26AB88-2D6B-45D0-BFAE-E51E0778D891}"/>
                </a:ext>
              </a:extLst>
            </p:cNvPr>
            <p:cNvSpPr txBox="1"/>
            <p:nvPr/>
          </p:nvSpPr>
          <p:spPr>
            <a:xfrm>
              <a:off x="9367090" y="33816957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1.</a:t>
              </a:r>
              <a:endParaRPr lang="en-US" sz="2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1D7257-88CE-4BFA-B78C-5A138DCE9EB1}"/>
                </a:ext>
              </a:extLst>
            </p:cNvPr>
            <p:cNvSpPr txBox="1"/>
            <p:nvPr/>
          </p:nvSpPr>
          <p:spPr>
            <a:xfrm>
              <a:off x="11427031" y="31405020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2.</a:t>
              </a:r>
              <a:endParaRPr lang="en-US" sz="2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AEE02C-36CF-4DEB-BC06-02B2C332371F}"/>
                </a:ext>
              </a:extLst>
            </p:cNvPr>
            <p:cNvSpPr txBox="1"/>
            <p:nvPr/>
          </p:nvSpPr>
          <p:spPr>
            <a:xfrm>
              <a:off x="12646524" y="31394557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3.</a:t>
              </a:r>
              <a:endParaRPr lang="en-US" sz="2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6EE184-2004-44C3-9336-20CBE62719EB}"/>
                </a:ext>
              </a:extLst>
            </p:cNvPr>
            <p:cNvSpPr txBox="1"/>
            <p:nvPr/>
          </p:nvSpPr>
          <p:spPr>
            <a:xfrm>
              <a:off x="13036434" y="32703810"/>
              <a:ext cx="565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4.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2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05DA-7B61-4EF3-9FA6-3349DFC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User-side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E2443-0BDA-446D-A9BD-2BF4940AC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" t="943" r="-279" b="-943"/>
          <a:stretch/>
        </p:blipFill>
        <p:spPr>
          <a:xfrm>
            <a:off x="3988193" y="1247388"/>
            <a:ext cx="5781450" cy="2795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8762E-EEF2-4A11-A6A9-082680D2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78" y="4186989"/>
            <a:ext cx="9248393" cy="24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sed Leaves design temp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ed leaves design slides.potx" id="{52E147E3-7E0E-44E0-9BD6-25CC694BF887}" vid="{C1468303-3FD2-4BA9-848D-643974E470D9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FED04C-AD43-4E06-AD63-36D8B5E83787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Pressed leaves design slides</Template>
  <TotalTime>36</TotalTime>
  <Words>171</Words>
  <Application>Microsoft Office PowerPoint</Application>
  <PresentationFormat>Widescreen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Verdana</vt:lpstr>
      <vt:lpstr>Wingdings 2</vt:lpstr>
      <vt:lpstr>Pressed Leaves design template</vt:lpstr>
      <vt:lpstr>Hydro-sensor and Photosensor  IoT Garden Network </vt:lpstr>
      <vt:lpstr>Project Problem</vt:lpstr>
      <vt:lpstr>Project Objective</vt:lpstr>
      <vt:lpstr>Project Management</vt:lpstr>
      <vt:lpstr>Design Method and Hardware Overview</vt:lpstr>
      <vt:lpstr>Hardware Circuitry</vt:lpstr>
      <vt:lpstr>Hardware Durability</vt:lpstr>
      <vt:lpstr>Software in the System</vt:lpstr>
      <vt:lpstr>User-side software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Hydro-sensor and Photosensor  IoT Garden Network</dc:title>
  <dc:creator>Harrison Freund</dc:creator>
  <cp:lastModifiedBy>Harrison Freund</cp:lastModifiedBy>
  <cp:revision>4</cp:revision>
  <dcterms:created xsi:type="dcterms:W3CDTF">2018-05-03T01:31:12Z</dcterms:created>
  <dcterms:modified xsi:type="dcterms:W3CDTF">2018-05-03T19:34:34Z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